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9"/>
  </p:notesMasterIdLst>
  <p:sldIdLst>
    <p:sldId id="256" r:id="rId2"/>
    <p:sldId id="257" r:id="rId3"/>
    <p:sldId id="258" r:id="rId4"/>
    <p:sldId id="260" r:id="rId5"/>
    <p:sldId id="261" r:id="rId6"/>
    <p:sldId id="262" r:id="rId7"/>
    <p:sldId id="263" r:id="rId8"/>
  </p:sldIdLst>
  <p:sldSz cx="9144000" cy="5143500" type="screen16x9"/>
  <p:notesSz cx="6858000" cy="9144000"/>
  <p:embeddedFontLst>
    <p:embeddedFont>
      <p:font typeface="Roboto Slab" charset="0"/>
      <p:regular r:id="rId10"/>
      <p:bold r:id="rId11"/>
    </p:embeddedFont>
    <p:embeddedFont>
      <p:font typeface="Roboto" charset="0"/>
      <p:regular r:id="rId12"/>
      <p:bold r:id="rId13"/>
      <p:italic r:id="rId14"/>
      <p:boldItalic r:id="rId1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1" d="100"/>
          <a:sy n="91" d="100"/>
        </p:scale>
        <p:origin x="-786" y="-96"/>
      </p:cViewPr>
      <p:guideLst>
        <p:guide orient="horz" pos="162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4.fntdata"/><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3.fntdata"/><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font" Target="fonts/font6.fntdata"/><Relationship Id="rId10" Type="http://schemas.openxmlformats.org/officeDocument/2006/relationships/font" Target="fonts/font1.fntdata"/><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font" Target="fonts/font5.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xmlns="" val="2729090422"/>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Shape 6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1" name="Shape 6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7" name="Shape 6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Shape 7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3" name="Shape 7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Shape 8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p:nvPr/>
        </p:nvSpPr>
        <p:spPr>
          <a:xfrm>
            <a:off x="1524800" y="672605"/>
            <a:ext cx="1081625" cy="1124949"/>
          </a:xfrm>
          <a:custGeom>
            <a:avLst/>
            <a:gdLst/>
            <a:ahLst/>
            <a:cxnLst/>
            <a:rect l="0" t="0" r="0" b="0"/>
            <a:pathLst>
              <a:path w="43265" h="44998" extrusionOk="0">
                <a:moveTo>
                  <a:pt x="0" y="44998"/>
                </a:moveTo>
                <a:lnTo>
                  <a:pt x="0" y="0"/>
                </a:lnTo>
                <a:lnTo>
                  <a:pt x="43265" y="0"/>
                </a:lnTo>
              </a:path>
            </a:pathLst>
          </a:custGeom>
          <a:noFill/>
          <a:ln w="28575" cap="flat" cmpd="sng">
            <a:solidFill>
              <a:schemeClr val="accent5"/>
            </a:solidFill>
            <a:prstDash val="solid"/>
            <a:miter/>
            <a:headEnd type="none" w="med" len="med"/>
            <a:tailEnd type="none" w="med" len="med"/>
          </a:ln>
        </p:spPr>
      </p:sp>
      <p:sp>
        <p:nvSpPr>
          <p:cNvPr id="11" name="Shape 11"/>
          <p:cNvSpPr/>
          <p:nvPr/>
        </p:nvSpPr>
        <p:spPr>
          <a:xfrm rot="10800000">
            <a:off x="6537562" y="3342925"/>
            <a:ext cx="1081625" cy="1124950"/>
          </a:xfrm>
          <a:custGeom>
            <a:avLst/>
            <a:gdLst/>
            <a:ahLst/>
            <a:cxnLst/>
            <a:rect l="0" t="0" r="0" b="0"/>
            <a:pathLst>
              <a:path w="43265" h="44998" extrusionOk="0">
                <a:moveTo>
                  <a:pt x="0" y="44998"/>
                </a:moveTo>
                <a:lnTo>
                  <a:pt x="0" y="0"/>
                </a:lnTo>
                <a:lnTo>
                  <a:pt x="43265" y="0"/>
                </a:lnTo>
              </a:path>
            </a:pathLst>
          </a:custGeom>
          <a:noFill/>
          <a:ln w="28575" cap="flat" cmpd="sng">
            <a:solidFill>
              <a:schemeClr val="accent5"/>
            </a:solidFill>
            <a:prstDash val="solid"/>
            <a:miter/>
            <a:headEnd type="none" w="med" len="med"/>
            <a:tailEnd type="none" w="med" len="med"/>
          </a:ln>
        </p:spPr>
      </p:sp>
      <p:cxnSp>
        <p:nvCxnSpPr>
          <p:cNvPr id="12" name="Shape 12"/>
          <p:cNvCxnSpPr/>
          <p:nvPr/>
        </p:nvCxnSpPr>
        <p:spPr>
          <a:xfrm>
            <a:off x="4359601" y="2817463"/>
            <a:ext cx="424800" cy="0"/>
          </a:xfrm>
          <a:prstGeom prst="straightConnector1">
            <a:avLst/>
          </a:prstGeom>
          <a:noFill/>
          <a:ln w="38100" cap="flat" cmpd="sng">
            <a:solidFill>
              <a:schemeClr val="accent4"/>
            </a:solidFill>
            <a:prstDash val="solid"/>
            <a:round/>
            <a:headEnd type="none" w="med" len="med"/>
            <a:tailEnd type="none" w="med" len="med"/>
          </a:ln>
        </p:spPr>
      </p:cxnSp>
      <p:sp>
        <p:nvSpPr>
          <p:cNvPr id="13" name="Shape 13"/>
          <p:cNvSpPr txBox="1">
            <a:spLocks noGrp="1"/>
          </p:cNvSpPr>
          <p:nvPr>
            <p:ph type="ctrTitle"/>
          </p:nvPr>
        </p:nvSpPr>
        <p:spPr>
          <a:xfrm>
            <a:off x="1680301" y="1188925"/>
            <a:ext cx="5783400" cy="1457399"/>
          </a:xfrm>
          <a:prstGeom prst="rect">
            <a:avLst/>
          </a:prstGeom>
        </p:spPr>
        <p:txBody>
          <a:bodyPr lIns="91425" tIns="91425" rIns="91425" bIns="91425" anchor="b" anchorCtr="0"/>
          <a:lstStyle>
            <a:lvl1pPr lvl="0" algn="ctr">
              <a:spcBef>
                <a:spcPts val="0"/>
              </a:spcBef>
              <a:buSzPct val="100000"/>
              <a:defRPr sz="4000"/>
            </a:lvl1pPr>
            <a:lvl2pPr lvl="1" algn="ctr">
              <a:spcBef>
                <a:spcPts val="0"/>
              </a:spcBef>
              <a:buSzPct val="100000"/>
              <a:defRPr sz="4000"/>
            </a:lvl2pPr>
            <a:lvl3pPr lvl="2" algn="ctr">
              <a:spcBef>
                <a:spcPts val="0"/>
              </a:spcBef>
              <a:buSzPct val="100000"/>
              <a:defRPr sz="4000"/>
            </a:lvl3pPr>
            <a:lvl4pPr lvl="3" algn="ctr">
              <a:spcBef>
                <a:spcPts val="0"/>
              </a:spcBef>
              <a:buSzPct val="100000"/>
              <a:defRPr sz="4000"/>
            </a:lvl4pPr>
            <a:lvl5pPr lvl="4" algn="ctr">
              <a:spcBef>
                <a:spcPts val="0"/>
              </a:spcBef>
              <a:buSzPct val="100000"/>
              <a:defRPr sz="4000"/>
            </a:lvl5pPr>
            <a:lvl6pPr lvl="5" algn="ctr">
              <a:spcBef>
                <a:spcPts val="0"/>
              </a:spcBef>
              <a:buSzPct val="100000"/>
              <a:defRPr sz="4000"/>
            </a:lvl6pPr>
            <a:lvl7pPr lvl="6" algn="ctr">
              <a:spcBef>
                <a:spcPts val="0"/>
              </a:spcBef>
              <a:buSzPct val="100000"/>
              <a:defRPr sz="4000"/>
            </a:lvl7pPr>
            <a:lvl8pPr lvl="7" algn="ctr">
              <a:spcBef>
                <a:spcPts val="0"/>
              </a:spcBef>
              <a:buSzPct val="100000"/>
              <a:defRPr sz="4000"/>
            </a:lvl8pPr>
            <a:lvl9pPr lvl="8" algn="ctr">
              <a:spcBef>
                <a:spcPts val="0"/>
              </a:spcBef>
              <a:buSzPct val="100000"/>
              <a:defRPr sz="4000"/>
            </a:lvl9pPr>
          </a:lstStyle>
          <a:p>
            <a:endParaRPr/>
          </a:p>
        </p:txBody>
      </p:sp>
      <p:sp>
        <p:nvSpPr>
          <p:cNvPr id="14" name="Shape 14"/>
          <p:cNvSpPr txBox="1">
            <a:spLocks noGrp="1"/>
          </p:cNvSpPr>
          <p:nvPr>
            <p:ph type="subTitle" idx="1"/>
          </p:nvPr>
        </p:nvSpPr>
        <p:spPr>
          <a:xfrm>
            <a:off x="1680301" y="3049450"/>
            <a:ext cx="5783400" cy="909000"/>
          </a:xfrm>
          <a:prstGeom prst="rect">
            <a:avLst/>
          </a:prstGeom>
        </p:spPr>
        <p:txBody>
          <a:bodyPr lIns="91425" tIns="91425" rIns="91425" bIns="91425" anchor="t" anchorCtr="0"/>
          <a:lstStyle>
            <a:lvl1pPr lvl="0"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9pPr>
          </a:lstStyle>
          <a:p>
            <a:endParaRPr/>
          </a:p>
        </p:txBody>
      </p:sp>
      <p:sp>
        <p:nvSpPr>
          <p:cNvPr id="15" name="Shape 1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ru"/>
              <a:pPr lvl="0">
                <a:spcBef>
                  <a:spcPts val="0"/>
                </a:spcBef>
                <a:buNone/>
              </a:pPr>
              <a:t>‹#›</a:t>
            </a:fld>
            <a:endParaRPr lang="ru"/>
          </a:p>
        </p:txBody>
      </p:sp>
    </p:spTree>
  </p:cSld>
  <p:clrMapOvr>
    <a:masterClrMapping/>
  </p:clrMapOvr>
  <p:transition spd="slow" advTm="10000">
    <p:cu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52"/>
        <p:cNvGrpSpPr/>
        <p:nvPr/>
      </p:nvGrpSpPr>
      <p:grpSpPr>
        <a:xfrm>
          <a:off x="0" y="0"/>
          <a:ext cx="0" cy="0"/>
          <a:chOff x="0" y="0"/>
          <a:chExt cx="0" cy="0"/>
        </a:xfrm>
      </p:grpSpPr>
      <p:sp>
        <p:nvSpPr>
          <p:cNvPr id="53" name="Shape 53"/>
          <p:cNvSpPr/>
          <p:nvPr/>
        </p:nvSpPr>
        <p:spPr>
          <a:xfrm>
            <a:off x="150" y="5076825"/>
            <a:ext cx="9143700" cy="66600"/>
          </a:xfrm>
          <a:prstGeom prst="rect">
            <a:avLst/>
          </a:prstGeom>
          <a:solidFill>
            <a:schemeClr val="accent4"/>
          </a:solidFill>
          <a:ln>
            <a:noFill/>
          </a:ln>
        </p:spPr>
        <p:txBody>
          <a:bodyPr lIns="91425" tIns="91425" rIns="91425" bIns="91425" anchor="ctr" anchorCtr="0">
            <a:noAutofit/>
          </a:bodyPr>
          <a:lstStyle/>
          <a:p>
            <a:pPr lvl="0">
              <a:spcBef>
                <a:spcPts val="0"/>
              </a:spcBef>
              <a:buNone/>
            </a:pPr>
            <a:endParaRPr/>
          </a:p>
        </p:txBody>
      </p:sp>
      <p:sp>
        <p:nvSpPr>
          <p:cNvPr id="54" name="Shape 54"/>
          <p:cNvSpPr txBox="1">
            <a:spLocks noGrp="1"/>
          </p:cNvSpPr>
          <p:nvPr>
            <p:ph type="title"/>
          </p:nvPr>
        </p:nvSpPr>
        <p:spPr>
          <a:xfrm>
            <a:off x="387900" y="1152450"/>
            <a:ext cx="8368200" cy="1538400"/>
          </a:xfrm>
          <a:prstGeom prst="rect">
            <a:avLst/>
          </a:prstGeom>
        </p:spPr>
        <p:txBody>
          <a:bodyPr lIns="91425" tIns="91425" rIns="91425" bIns="91425" anchor="ctr" anchorCtr="0"/>
          <a:lstStyle>
            <a:lvl1pPr lvl="0" algn="ctr">
              <a:spcBef>
                <a:spcPts val="0"/>
              </a:spcBef>
              <a:buClr>
                <a:schemeClr val="accent5"/>
              </a:buClr>
              <a:buSzPct val="100000"/>
              <a:defRPr sz="13000">
                <a:solidFill>
                  <a:schemeClr val="accent5"/>
                </a:solidFill>
              </a:defRPr>
            </a:lvl1pPr>
            <a:lvl2pPr lvl="1" algn="ctr">
              <a:spcBef>
                <a:spcPts val="0"/>
              </a:spcBef>
              <a:buClr>
                <a:schemeClr val="accent5"/>
              </a:buClr>
              <a:buSzPct val="100000"/>
              <a:defRPr sz="13000">
                <a:solidFill>
                  <a:schemeClr val="accent5"/>
                </a:solidFill>
              </a:defRPr>
            </a:lvl2pPr>
            <a:lvl3pPr lvl="2" algn="ctr">
              <a:spcBef>
                <a:spcPts val="0"/>
              </a:spcBef>
              <a:buClr>
                <a:schemeClr val="accent5"/>
              </a:buClr>
              <a:buSzPct val="100000"/>
              <a:defRPr sz="13000">
                <a:solidFill>
                  <a:schemeClr val="accent5"/>
                </a:solidFill>
              </a:defRPr>
            </a:lvl3pPr>
            <a:lvl4pPr lvl="3" algn="ctr">
              <a:spcBef>
                <a:spcPts val="0"/>
              </a:spcBef>
              <a:buClr>
                <a:schemeClr val="accent5"/>
              </a:buClr>
              <a:buSzPct val="100000"/>
              <a:defRPr sz="13000">
                <a:solidFill>
                  <a:schemeClr val="accent5"/>
                </a:solidFill>
              </a:defRPr>
            </a:lvl4pPr>
            <a:lvl5pPr lvl="4" algn="ctr">
              <a:spcBef>
                <a:spcPts val="0"/>
              </a:spcBef>
              <a:buClr>
                <a:schemeClr val="accent5"/>
              </a:buClr>
              <a:buSzPct val="100000"/>
              <a:defRPr sz="13000">
                <a:solidFill>
                  <a:schemeClr val="accent5"/>
                </a:solidFill>
              </a:defRPr>
            </a:lvl5pPr>
            <a:lvl6pPr lvl="5" algn="ctr">
              <a:spcBef>
                <a:spcPts val="0"/>
              </a:spcBef>
              <a:buClr>
                <a:schemeClr val="accent5"/>
              </a:buClr>
              <a:buSzPct val="100000"/>
              <a:defRPr sz="13000">
                <a:solidFill>
                  <a:schemeClr val="accent5"/>
                </a:solidFill>
              </a:defRPr>
            </a:lvl6pPr>
            <a:lvl7pPr lvl="6" algn="ctr">
              <a:spcBef>
                <a:spcPts val="0"/>
              </a:spcBef>
              <a:buClr>
                <a:schemeClr val="accent5"/>
              </a:buClr>
              <a:buSzPct val="100000"/>
              <a:defRPr sz="13000">
                <a:solidFill>
                  <a:schemeClr val="accent5"/>
                </a:solidFill>
              </a:defRPr>
            </a:lvl7pPr>
            <a:lvl8pPr lvl="7" algn="ctr">
              <a:spcBef>
                <a:spcPts val="0"/>
              </a:spcBef>
              <a:buClr>
                <a:schemeClr val="accent5"/>
              </a:buClr>
              <a:buSzPct val="100000"/>
              <a:defRPr sz="13000">
                <a:solidFill>
                  <a:schemeClr val="accent5"/>
                </a:solidFill>
              </a:defRPr>
            </a:lvl8pPr>
            <a:lvl9pPr lvl="8" algn="ctr">
              <a:spcBef>
                <a:spcPts val="0"/>
              </a:spcBef>
              <a:buClr>
                <a:schemeClr val="accent5"/>
              </a:buClr>
              <a:buSzPct val="100000"/>
              <a:defRPr sz="13000">
                <a:solidFill>
                  <a:schemeClr val="accent5"/>
                </a:solidFill>
              </a:defRPr>
            </a:lvl9pPr>
          </a:lstStyle>
          <a:p>
            <a:endParaRPr/>
          </a:p>
        </p:txBody>
      </p:sp>
      <p:sp>
        <p:nvSpPr>
          <p:cNvPr id="55" name="Shape 55"/>
          <p:cNvSpPr txBox="1">
            <a:spLocks noGrp="1"/>
          </p:cNvSpPr>
          <p:nvPr>
            <p:ph type="body" idx="1"/>
          </p:nvPr>
        </p:nvSpPr>
        <p:spPr>
          <a:xfrm>
            <a:off x="387900" y="2919450"/>
            <a:ext cx="8368200" cy="10716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56" name="Shape 56"/>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ru"/>
              <a:pPr lvl="0">
                <a:spcBef>
                  <a:spcPts val="0"/>
                </a:spcBef>
                <a:buNone/>
              </a:pPr>
              <a:t>‹#›</a:t>
            </a:fld>
            <a:endParaRPr lang="ru"/>
          </a:p>
        </p:txBody>
      </p:sp>
    </p:spTree>
  </p:cSld>
  <p:clrMapOvr>
    <a:masterClrMapping/>
  </p:clrMapOvr>
  <p:transition spd="slow" advTm="10000">
    <p:cu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7"/>
        <p:cNvGrpSpPr/>
        <p:nvPr/>
      </p:nvGrpSpPr>
      <p:grpSpPr>
        <a:xfrm>
          <a:off x="0" y="0"/>
          <a:ext cx="0" cy="0"/>
          <a:chOff x="0" y="0"/>
          <a:chExt cx="0" cy="0"/>
        </a:xfrm>
      </p:grpSpPr>
      <p:sp>
        <p:nvSpPr>
          <p:cNvPr id="58" name="Shape 5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ru"/>
              <a:pPr lvl="0">
                <a:spcBef>
                  <a:spcPts val="0"/>
                </a:spcBef>
                <a:buNone/>
              </a:pPr>
              <a:t>‹#›</a:t>
            </a:fld>
            <a:endParaRPr lang="ru"/>
          </a:p>
        </p:txBody>
      </p:sp>
    </p:spTree>
  </p:cSld>
  <p:clrMapOvr>
    <a:masterClrMapping/>
  </p:clrMapOvr>
  <p:transition spd="slow" advTm="10000">
    <p:cu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6"/>
        <p:cNvGrpSpPr/>
        <p:nvPr/>
      </p:nvGrpSpPr>
      <p:grpSpPr>
        <a:xfrm>
          <a:off x="0" y="0"/>
          <a:ext cx="0" cy="0"/>
          <a:chOff x="0" y="0"/>
          <a:chExt cx="0" cy="0"/>
        </a:xfrm>
      </p:grpSpPr>
      <p:cxnSp>
        <p:nvCxnSpPr>
          <p:cNvPr id="17" name="Shape 17"/>
          <p:cNvCxnSpPr/>
          <p:nvPr/>
        </p:nvCxnSpPr>
        <p:spPr>
          <a:xfrm>
            <a:off x="4359601" y="2817463"/>
            <a:ext cx="424800" cy="0"/>
          </a:xfrm>
          <a:prstGeom prst="straightConnector1">
            <a:avLst/>
          </a:prstGeom>
          <a:noFill/>
          <a:ln w="38100" cap="flat" cmpd="sng">
            <a:solidFill>
              <a:schemeClr val="accent4"/>
            </a:solidFill>
            <a:prstDash val="solid"/>
            <a:round/>
            <a:headEnd type="none" w="med" len="med"/>
            <a:tailEnd type="none" w="med" len="med"/>
          </a:ln>
        </p:spPr>
      </p:cxnSp>
      <p:sp>
        <p:nvSpPr>
          <p:cNvPr id="18" name="Shape 18"/>
          <p:cNvSpPr txBox="1">
            <a:spLocks noGrp="1"/>
          </p:cNvSpPr>
          <p:nvPr>
            <p:ph type="title"/>
          </p:nvPr>
        </p:nvSpPr>
        <p:spPr>
          <a:xfrm>
            <a:off x="480750" y="1764950"/>
            <a:ext cx="8222100" cy="907500"/>
          </a:xfrm>
          <a:prstGeom prst="rect">
            <a:avLst/>
          </a:prstGeom>
        </p:spPr>
        <p:txBody>
          <a:bodyPr lIns="91425" tIns="91425" rIns="91425" bIns="91425" anchor="b" anchorCtr="0"/>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a:endParaRPr/>
          </a:p>
        </p:txBody>
      </p:sp>
      <p:sp>
        <p:nvSpPr>
          <p:cNvPr id="19" name="Shape 1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ru"/>
              <a:pPr lvl="0">
                <a:spcBef>
                  <a:spcPts val="0"/>
                </a:spcBef>
                <a:buNone/>
              </a:pPr>
              <a:t>‹#›</a:t>
            </a:fld>
            <a:endParaRPr lang="ru"/>
          </a:p>
        </p:txBody>
      </p:sp>
    </p:spTree>
  </p:cSld>
  <p:clrMapOvr>
    <a:masterClrMapping/>
  </p:clrMapOvr>
  <p:transition spd="slow" advTm="10000">
    <p:cu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0"/>
        <p:cNvGrpSpPr/>
        <p:nvPr/>
      </p:nvGrpSpPr>
      <p:grpSpPr>
        <a:xfrm>
          <a:off x="0" y="0"/>
          <a:ext cx="0" cy="0"/>
          <a:chOff x="0" y="0"/>
          <a:chExt cx="0" cy="0"/>
        </a:xfrm>
      </p:grpSpPr>
      <p:cxnSp>
        <p:nvCxnSpPr>
          <p:cNvPr id="21" name="Shape 21"/>
          <p:cNvCxnSpPr/>
          <p:nvPr/>
        </p:nvCxnSpPr>
        <p:spPr>
          <a:xfrm>
            <a:off x="492562" y="1260283"/>
            <a:ext cx="424800" cy="0"/>
          </a:xfrm>
          <a:prstGeom prst="straightConnector1">
            <a:avLst/>
          </a:prstGeom>
          <a:noFill/>
          <a:ln w="38100" cap="flat" cmpd="sng">
            <a:solidFill>
              <a:schemeClr val="accent4"/>
            </a:solidFill>
            <a:prstDash val="solid"/>
            <a:round/>
            <a:headEnd type="none" w="med" len="med"/>
            <a:tailEnd type="none" w="med" len="med"/>
          </a:ln>
        </p:spPr>
      </p:cxnSp>
      <p:sp>
        <p:nvSpPr>
          <p:cNvPr id="22" name="Shape 22"/>
          <p:cNvSpPr txBox="1">
            <a:spLocks noGrp="1"/>
          </p:cNvSpPr>
          <p:nvPr>
            <p:ph type="title"/>
          </p:nvPr>
        </p:nvSpPr>
        <p:spPr>
          <a:xfrm>
            <a:off x="387900" y="458025"/>
            <a:ext cx="8368200" cy="686100"/>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3" name="Shape 23"/>
          <p:cNvSpPr txBox="1">
            <a:spLocks noGrp="1"/>
          </p:cNvSpPr>
          <p:nvPr>
            <p:ph type="body" idx="1"/>
          </p:nvPr>
        </p:nvSpPr>
        <p:spPr>
          <a:xfrm>
            <a:off x="387900" y="1489824"/>
            <a:ext cx="8368200" cy="30789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ru"/>
              <a:pPr lvl="0">
                <a:spcBef>
                  <a:spcPts val="0"/>
                </a:spcBef>
                <a:buNone/>
              </a:pPr>
              <a:t>‹#›</a:t>
            </a:fld>
            <a:endParaRPr lang="ru"/>
          </a:p>
        </p:txBody>
      </p:sp>
    </p:spTree>
  </p:cSld>
  <p:clrMapOvr>
    <a:masterClrMapping/>
  </p:clrMapOvr>
  <p:transition spd="slow" advTm="10000">
    <p:cu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5"/>
        <p:cNvGrpSpPr/>
        <p:nvPr/>
      </p:nvGrpSpPr>
      <p:grpSpPr>
        <a:xfrm>
          <a:off x="0" y="0"/>
          <a:ext cx="0" cy="0"/>
          <a:chOff x="0" y="0"/>
          <a:chExt cx="0" cy="0"/>
        </a:xfrm>
      </p:grpSpPr>
      <p:cxnSp>
        <p:nvCxnSpPr>
          <p:cNvPr id="26" name="Shape 26"/>
          <p:cNvCxnSpPr/>
          <p:nvPr/>
        </p:nvCxnSpPr>
        <p:spPr>
          <a:xfrm>
            <a:off x="492562" y="1260283"/>
            <a:ext cx="424800" cy="0"/>
          </a:xfrm>
          <a:prstGeom prst="straightConnector1">
            <a:avLst/>
          </a:prstGeom>
          <a:noFill/>
          <a:ln w="38100" cap="flat" cmpd="sng">
            <a:solidFill>
              <a:schemeClr val="accent4"/>
            </a:solidFill>
            <a:prstDash val="solid"/>
            <a:round/>
            <a:headEnd type="none" w="med" len="med"/>
            <a:tailEnd type="none" w="med" len="med"/>
          </a:ln>
        </p:spPr>
      </p:cxnSp>
      <p:sp>
        <p:nvSpPr>
          <p:cNvPr id="27" name="Shape 27"/>
          <p:cNvSpPr txBox="1">
            <a:spLocks noGrp="1"/>
          </p:cNvSpPr>
          <p:nvPr>
            <p:ph type="title"/>
          </p:nvPr>
        </p:nvSpPr>
        <p:spPr>
          <a:xfrm>
            <a:off x="387900" y="458025"/>
            <a:ext cx="8368200" cy="686100"/>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8" name="Shape 28"/>
          <p:cNvSpPr txBox="1">
            <a:spLocks noGrp="1"/>
          </p:cNvSpPr>
          <p:nvPr>
            <p:ph type="body" idx="1"/>
          </p:nvPr>
        </p:nvSpPr>
        <p:spPr>
          <a:xfrm>
            <a:off x="387900" y="1489825"/>
            <a:ext cx="3999900" cy="30789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9" name="Shape 29"/>
          <p:cNvSpPr txBox="1">
            <a:spLocks noGrp="1"/>
          </p:cNvSpPr>
          <p:nvPr>
            <p:ph type="body" idx="2"/>
          </p:nvPr>
        </p:nvSpPr>
        <p:spPr>
          <a:xfrm>
            <a:off x="4756200" y="1489825"/>
            <a:ext cx="3999900" cy="30789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0" name="Shape 3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ru"/>
              <a:pPr lvl="0">
                <a:spcBef>
                  <a:spcPts val="0"/>
                </a:spcBef>
                <a:buNone/>
              </a:pPr>
              <a:t>‹#›</a:t>
            </a:fld>
            <a:endParaRPr lang="ru"/>
          </a:p>
        </p:txBody>
      </p:sp>
    </p:spTree>
  </p:cSld>
  <p:clrMapOvr>
    <a:masterClrMapping/>
  </p:clrMapOvr>
  <p:transition spd="slow" advTm="10000">
    <p:cu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387900" y="458025"/>
            <a:ext cx="8368200" cy="686100"/>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3" name="Shape 3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ru"/>
              <a:pPr lvl="0">
                <a:spcBef>
                  <a:spcPts val="0"/>
                </a:spcBef>
                <a:buNone/>
              </a:pPr>
              <a:t>‹#›</a:t>
            </a:fld>
            <a:endParaRPr lang="ru"/>
          </a:p>
        </p:txBody>
      </p:sp>
    </p:spTree>
  </p:cSld>
  <p:clrMapOvr>
    <a:masterClrMapping/>
  </p:clrMapOvr>
  <p:transition spd="slow" advTm="10000">
    <p:cu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4"/>
        <p:cNvGrpSpPr/>
        <p:nvPr/>
      </p:nvGrpSpPr>
      <p:grpSpPr>
        <a:xfrm>
          <a:off x="0" y="0"/>
          <a:ext cx="0" cy="0"/>
          <a:chOff x="0" y="0"/>
          <a:chExt cx="0" cy="0"/>
        </a:xfrm>
      </p:grpSpPr>
      <p:cxnSp>
        <p:nvCxnSpPr>
          <p:cNvPr id="35" name="Shape 35"/>
          <p:cNvCxnSpPr/>
          <p:nvPr/>
        </p:nvCxnSpPr>
        <p:spPr>
          <a:xfrm>
            <a:off x="489218" y="1412276"/>
            <a:ext cx="331500" cy="0"/>
          </a:xfrm>
          <a:prstGeom prst="straightConnector1">
            <a:avLst/>
          </a:prstGeom>
          <a:noFill/>
          <a:ln w="38100" cap="flat" cmpd="sng">
            <a:solidFill>
              <a:schemeClr val="accent4"/>
            </a:solidFill>
            <a:prstDash val="solid"/>
            <a:round/>
            <a:headEnd type="none" w="med" len="med"/>
            <a:tailEnd type="none" w="med" len="med"/>
          </a:ln>
        </p:spPr>
      </p:cxnSp>
      <p:sp>
        <p:nvSpPr>
          <p:cNvPr id="36" name="Shape 36"/>
          <p:cNvSpPr txBox="1">
            <a:spLocks noGrp="1"/>
          </p:cNvSpPr>
          <p:nvPr>
            <p:ph type="title"/>
          </p:nvPr>
        </p:nvSpPr>
        <p:spPr>
          <a:xfrm>
            <a:off x="3879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7" name="Shape 37"/>
          <p:cNvSpPr txBox="1">
            <a:spLocks noGrp="1"/>
          </p:cNvSpPr>
          <p:nvPr>
            <p:ph type="body" idx="1"/>
          </p:nvPr>
        </p:nvSpPr>
        <p:spPr>
          <a:xfrm>
            <a:off x="387900" y="1594025"/>
            <a:ext cx="2808000" cy="26811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8" name="Shape 3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ru"/>
              <a:pPr lvl="0">
                <a:spcBef>
                  <a:spcPts val="0"/>
                </a:spcBef>
                <a:buNone/>
              </a:pPr>
              <a:t>‹#›</a:t>
            </a:fld>
            <a:endParaRPr lang="ru"/>
          </a:p>
        </p:txBody>
      </p:sp>
    </p:spTree>
  </p:cSld>
  <p:clrMapOvr>
    <a:masterClrMapping/>
  </p:clrMapOvr>
  <p:transition spd="slow" advTm="10000">
    <p:cu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490250" y="526350"/>
            <a:ext cx="56187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41" name="Shape 4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ru"/>
              <a:pPr lvl="0">
                <a:spcBef>
                  <a:spcPts val="0"/>
                </a:spcBef>
                <a:buNone/>
              </a:pPr>
              <a:t>‹#›</a:t>
            </a:fld>
            <a:endParaRPr lang="ru"/>
          </a:p>
        </p:txBody>
      </p:sp>
    </p:spTree>
  </p:cSld>
  <p:clrMapOvr>
    <a:masterClrMapping/>
  </p:clrMapOvr>
  <p:transition spd="slow" advTm="10000">
    <p:cu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42"/>
        <p:cNvGrpSpPr/>
        <p:nvPr/>
      </p:nvGrpSpPr>
      <p:grpSpPr>
        <a:xfrm>
          <a:off x="0" y="0"/>
          <a:ext cx="0" cy="0"/>
          <a:chOff x="0" y="0"/>
          <a:chExt cx="0" cy="0"/>
        </a:xfrm>
      </p:grpSpPr>
      <p:sp>
        <p:nvSpPr>
          <p:cNvPr id="43" name="Shape 43"/>
          <p:cNvSpPr/>
          <p:nvPr/>
        </p:nvSpPr>
        <p:spPr>
          <a:xfrm>
            <a:off x="4572000" y="-75"/>
            <a:ext cx="4572000" cy="5143500"/>
          </a:xfrm>
          <a:prstGeom prst="rect">
            <a:avLst/>
          </a:prstGeom>
          <a:solidFill>
            <a:schemeClr val="dk2"/>
          </a:solidFill>
          <a:ln>
            <a:noFill/>
          </a:ln>
        </p:spPr>
        <p:txBody>
          <a:bodyPr lIns="91425" tIns="91425" rIns="91425" bIns="91425" anchor="ctr" anchorCtr="0">
            <a:noAutofit/>
          </a:bodyPr>
          <a:lstStyle/>
          <a:p>
            <a:pPr lvl="0">
              <a:spcBef>
                <a:spcPts val="0"/>
              </a:spcBef>
              <a:buNone/>
            </a:pPr>
            <a:endParaRPr/>
          </a:p>
        </p:txBody>
      </p:sp>
      <p:cxnSp>
        <p:nvCxnSpPr>
          <p:cNvPr id="44" name="Shape 44"/>
          <p:cNvCxnSpPr/>
          <p:nvPr/>
        </p:nvCxnSpPr>
        <p:spPr>
          <a:xfrm>
            <a:off x="5029675" y="4495503"/>
            <a:ext cx="540900" cy="0"/>
          </a:xfrm>
          <a:prstGeom prst="straightConnector1">
            <a:avLst/>
          </a:prstGeom>
          <a:noFill/>
          <a:ln w="38100" cap="flat" cmpd="sng">
            <a:solidFill>
              <a:schemeClr val="accent5"/>
            </a:solidFill>
            <a:prstDash val="solid"/>
            <a:round/>
            <a:headEnd type="none" w="med" len="med"/>
            <a:tailEnd type="none" w="med" len="med"/>
          </a:ln>
        </p:spPr>
      </p:cxnSp>
      <p:sp>
        <p:nvSpPr>
          <p:cNvPr id="45" name="Shape 45"/>
          <p:cNvSpPr txBox="1">
            <a:spLocks noGrp="1"/>
          </p:cNvSpPr>
          <p:nvPr>
            <p:ph type="title"/>
          </p:nvPr>
        </p:nvSpPr>
        <p:spPr>
          <a:xfrm>
            <a:off x="265500" y="1209075"/>
            <a:ext cx="4045200" cy="1506300"/>
          </a:xfrm>
          <a:prstGeom prst="rect">
            <a:avLst/>
          </a:prstGeom>
        </p:spPr>
        <p:txBody>
          <a:bodyPr lIns="91425" tIns="91425" rIns="91425" bIns="91425" anchor="b" anchorCtr="0"/>
          <a:lstStyle>
            <a:lvl1pPr lvl="0" algn="ctr">
              <a:spcBef>
                <a:spcPts val="0"/>
              </a:spcBef>
              <a:buSzPct val="100000"/>
              <a:defRPr sz="3800"/>
            </a:lvl1pPr>
            <a:lvl2pPr lvl="1" algn="ctr">
              <a:spcBef>
                <a:spcPts val="0"/>
              </a:spcBef>
              <a:buSzPct val="100000"/>
              <a:defRPr sz="3800"/>
            </a:lvl2pPr>
            <a:lvl3pPr lvl="2" algn="ctr">
              <a:spcBef>
                <a:spcPts val="0"/>
              </a:spcBef>
              <a:buSzPct val="100000"/>
              <a:defRPr sz="3800"/>
            </a:lvl3pPr>
            <a:lvl4pPr lvl="3" algn="ctr">
              <a:spcBef>
                <a:spcPts val="0"/>
              </a:spcBef>
              <a:buSzPct val="100000"/>
              <a:defRPr sz="3800"/>
            </a:lvl4pPr>
            <a:lvl5pPr lvl="4" algn="ctr">
              <a:spcBef>
                <a:spcPts val="0"/>
              </a:spcBef>
              <a:buSzPct val="100000"/>
              <a:defRPr sz="3800"/>
            </a:lvl5pPr>
            <a:lvl6pPr lvl="5" algn="ctr">
              <a:spcBef>
                <a:spcPts val="0"/>
              </a:spcBef>
              <a:buSzPct val="100000"/>
              <a:defRPr sz="3800"/>
            </a:lvl6pPr>
            <a:lvl7pPr lvl="6" algn="ctr">
              <a:spcBef>
                <a:spcPts val="0"/>
              </a:spcBef>
              <a:buSzPct val="100000"/>
              <a:defRPr sz="3800"/>
            </a:lvl7pPr>
            <a:lvl8pPr lvl="7" algn="ctr">
              <a:spcBef>
                <a:spcPts val="0"/>
              </a:spcBef>
              <a:buSzPct val="100000"/>
              <a:defRPr sz="3800"/>
            </a:lvl8pPr>
            <a:lvl9pPr lvl="8" algn="ctr">
              <a:spcBef>
                <a:spcPts val="0"/>
              </a:spcBef>
              <a:buSzPct val="100000"/>
              <a:defRPr sz="3800"/>
            </a:lvl9pPr>
          </a:lstStyle>
          <a:p>
            <a:endParaRPr/>
          </a:p>
        </p:txBody>
      </p:sp>
      <p:sp>
        <p:nvSpPr>
          <p:cNvPr id="46" name="Shape 46"/>
          <p:cNvSpPr txBox="1">
            <a:spLocks noGrp="1"/>
          </p:cNvSpPr>
          <p:nvPr>
            <p:ph type="subTitle" idx="1"/>
          </p:nvPr>
        </p:nvSpPr>
        <p:spPr>
          <a:xfrm>
            <a:off x="265500" y="2769000"/>
            <a:ext cx="4045200" cy="1345500"/>
          </a:xfrm>
          <a:prstGeom prst="rect">
            <a:avLst/>
          </a:prstGeom>
        </p:spPr>
        <p:txBody>
          <a:bodyPr lIns="91425" tIns="91425" rIns="91425" bIns="91425" anchor="t" anchorCtr="0"/>
          <a:lstStyle>
            <a:lvl1pPr lvl="0" algn="ctr">
              <a:lnSpc>
                <a:spcPct val="100000"/>
              </a:lnSpc>
              <a:spcBef>
                <a:spcPts val="0"/>
              </a:spcBef>
              <a:spcAft>
                <a:spcPts val="0"/>
              </a:spcAft>
              <a:buClr>
                <a:schemeClr val="accent5"/>
              </a:buClr>
              <a:buSzPct val="100000"/>
              <a:buNone/>
              <a:defRPr sz="2100">
                <a:solidFill>
                  <a:schemeClr val="accent5"/>
                </a:solidFill>
              </a:defRPr>
            </a:lvl1pPr>
            <a:lvl2pPr lvl="1" algn="ctr">
              <a:lnSpc>
                <a:spcPct val="100000"/>
              </a:lnSpc>
              <a:spcBef>
                <a:spcPts val="0"/>
              </a:spcBef>
              <a:spcAft>
                <a:spcPts val="0"/>
              </a:spcAft>
              <a:buClr>
                <a:schemeClr val="accent5"/>
              </a:buClr>
              <a:buSzPct val="100000"/>
              <a:buNone/>
              <a:defRPr sz="2100">
                <a:solidFill>
                  <a:schemeClr val="accent5"/>
                </a:solidFill>
              </a:defRPr>
            </a:lvl2pPr>
            <a:lvl3pPr lvl="2" algn="ctr">
              <a:lnSpc>
                <a:spcPct val="100000"/>
              </a:lnSpc>
              <a:spcBef>
                <a:spcPts val="0"/>
              </a:spcBef>
              <a:spcAft>
                <a:spcPts val="0"/>
              </a:spcAft>
              <a:buClr>
                <a:schemeClr val="accent5"/>
              </a:buClr>
              <a:buSzPct val="100000"/>
              <a:buNone/>
              <a:defRPr sz="2100">
                <a:solidFill>
                  <a:schemeClr val="accent5"/>
                </a:solidFill>
              </a:defRPr>
            </a:lvl3pPr>
            <a:lvl4pPr lvl="3" algn="ctr">
              <a:lnSpc>
                <a:spcPct val="100000"/>
              </a:lnSpc>
              <a:spcBef>
                <a:spcPts val="0"/>
              </a:spcBef>
              <a:spcAft>
                <a:spcPts val="0"/>
              </a:spcAft>
              <a:buClr>
                <a:schemeClr val="accent5"/>
              </a:buClr>
              <a:buSzPct val="100000"/>
              <a:buNone/>
              <a:defRPr sz="2100">
                <a:solidFill>
                  <a:schemeClr val="accent5"/>
                </a:solidFill>
              </a:defRPr>
            </a:lvl4pPr>
            <a:lvl5pPr lvl="4" algn="ctr">
              <a:lnSpc>
                <a:spcPct val="100000"/>
              </a:lnSpc>
              <a:spcBef>
                <a:spcPts val="0"/>
              </a:spcBef>
              <a:spcAft>
                <a:spcPts val="0"/>
              </a:spcAft>
              <a:buClr>
                <a:schemeClr val="accent5"/>
              </a:buClr>
              <a:buSzPct val="100000"/>
              <a:buNone/>
              <a:defRPr sz="2100">
                <a:solidFill>
                  <a:schemeClr val="accent5"/>
                </a:solidFill>
              </a:defRPr>
            </a:lvl5pPr>
            <a:lvl6pPr lvl="5" algn="ctr">
              <a:lnSpc>
                <a:spcPct val="100000"/>
              </a:lnSpc>
              <a:spcBef>
                <a:spcPts val="0"/>
              </a:spcBef>
              <a:spcAft>
                <a:spcPts val="0"/>
              </a:spcAft>
              <a:buClr>
                <a:schemeClr val="accent5"/>
              </a:buClr>
              <a:buSzPct val="100000"/>
              <a:buNone/>
              <a:defRPr sz="2100">
                <a:solidFill>
                  <a:schemeClr val="accent5"/>
                </a:solidFill>
              </a:defRPr>
            </a:lvl6pPr>
            <a:lvl7pPr lvl="6" algn="ctr">
              <a:lnSpc>
                <a:spcPct val="100000"/>
              </a:lnSpc>
              <a:spcBef>
                <a:spcPts val="0"/>
              </a:spcBef>
              <a:spcAft>
                <a:spcPts val="0"/>
              </a:spcAft>
              <a:buClr>
                <a:schemeClr val="accent5"/>
              </a:buClr>
              <a:buSzPct val="100000"/>
              <a:buNone/>
              <a:defRPr sz="2100">
                <a:solidFill>
                  <a:schemeClr val="accent5"/>
                </a:solidFill>
              </a:defRPr>
            </a:lvl7pPr>
            <a:lvl8pPr lvl="7" algn="ctr">
              <a:lnSpc>
                <a:spcPct val="100000"/>
              </a:lnSpc>
              <a:spcBef>
                <a:spcPts val="0"/>
              </a:spcBef>
              <a:spcAft>
                <a:spcPts val="0"/>
              </a:spcAft>
              <a:buClr>
                <a:schemeClr val="accent5"/>
              </a:buClr>
              <a:buSzPct val="100000"/>
              <a:buNone/>
              <a:defRPr sz="2100">
                <a:solidFill>
                  <a:schemeClr val="accent5"/>
                </a:solidFill>
              </a:defRPr>
            </a:lvl8pPr>
            <a:lvl9pPr lvl="8" algn="ctr">
              <a:lnSpc>
                <a:spcPct val="100000"/>
              </a:lnSpc>
              <a:spcBef>
                <a:spcPts val="0"/>
              </a:spcBef>
              <a:spcAft>
                <a:spcPts val="0"/>
              </a:spcAft>
              <a:buClr>
                <a:schemeClr val="accent5"/>
              </a:buClr>
              <a:buSzPct val="100000"/>
              <a:buNone/>
              <a:defRPr sz="2100">
                <a:solidFill>
                  <a:schemeClr val="accent5"/>
                </a:solidFill>
              </a:defRPr>
            </a:lvl9pPr>
          </a:lstStyle>
          <a:p>
            <a:endParaRPr/>
          </a:p>
        </p:txBody>
      </p:sp>
      <p:sp>
        <p:nvSpPr>
          <p:cNvPr id="47" name="Shape 47"/>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8" name="Shape 4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ru"/>
              <a:pPr lvl="0">
                <a:spcBef>
                  <a:spcPts val="0"/>
                </a:spcBef>
                <a:buNone/>
              </a:pPr>
              <a:t>‹#›</a:t>
            </a:fld>
            <a:endParaRPr lang="ru"/>
          </a:p>
        </p:txBody>
      </p:sp>
    </p:spTree>
  </p:cSld>
  <p:clrMapOvr>
    <a:masterClrMapping/>
  </p:clrMapOvr>
  <p:transition spd="slow" advTm="10000">
    <p:cu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9"/>
        <p:cNvGrpSpPr/>
        <p:nvPr/>
      </p:nvGrpSpPr>
      <p:grpSpPr>
        <a:xfrm>
          <a:off x="0" y="0"/>
          <a:ext cx="0" cy="0"/>
          <a:chOff x="0" y="0"/>
          <a:chExt cx="0" cy="0"/>
        </a:xfrm>
      </p:grpSpPr>
      <p:sp>
        <p:nvSpPr>
          <p:cNvPr id="50" name="Shape 50"/>
          <p:cNvSpPr txBox="1">
            <a:spLocks noGrp="1"/>
          </p:cNvSpPr>
          <p:nvPr>
            <p:ph type="body" idx="1"/>
          </p:nvPr>
        </p:nvSpPr>
        <p:spPr>
          <a:xfrm>
            <a:off x="319500" y="4233725"/>
            <a:ext cx="5998800" cy="598800"/>
          </a:xfrm>
          <a:prstGeom prst="rect">
            <a:avLst/>
          </a:prstGeom>
        </p:spPr>
        <p:txBody>
          <a:bodyPr lIns="91425" tIns="91425" rIns="91425" bIns="91425" anchor="ctr" anchorCtr="0"/>
          <a:lstStyle>
            <a:lvl1pPr lvl="0">
              <a:lnSpc>
                <a:spcPct val="100000"/>
              </a:lnSpc>
              <a:spcBef>
                <a:spcPts val="0"/>
              </a:spcBef>
              <a:spcAft>
                <a:spcPts val="0"/>
              </a:spcAft>
              <a:buFont typeface="Roboto Slab"/>
              <a:buNone/>
              <a:defRPr>
                <a:latin typeface="Roboto Slab"/>
                <a:ea typeface="Roboto Slab"/>
                <a:cs typeface="Roboto Slab"/>
                <a:sym typeface="Roboto Slab"/>
              </a:defRPr>
            </a:lvl1pPr>
          </a:lstStyle>
          <a:p>
            <a:endParaRPr/>
          </a:p>
        </p:txBody>
      </p:sp>
      <p:sp>
        <p:nvSpPr>
          <p:cNvPr id="51" name="Shape 5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ru"/>
              <a:pPr lvl="0">
                <a:spcBef>
                  <a:spcPts val="0"/>
                </a:spcBef>
                <a:buNone/>
              </a:pPr>
              <a:t>‹#›</a:t>
            </a:fld>
            <a:endParaRPr lang="ru"/>
          </a:p>
        </p:txBody>
      </p:sp>
    </p:spTree>
  </p:cSld>
  <p:clrMapOvr>
    <a:masterClrMapping/>
  </p:clrMapOvr>
  <p:transition spd="slow" advTm="10000">
    <p:cu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87900" y="458025"/>
            <a:ext cx="8368200" cy="686100"/>
          </a:xfrm>
          <a:prstGeom prst="rect">
            <a:avLst/>
          </a:prstGeom>
          <a:noFill/>
          <a:ln>
            <a:noFill/>
          </a:ln>
        </p:spPr>
        <p:txBody>
          <a:bodyPr lIns="91425" tIns="91425" rIns="91425" bIns="91425" anchor="b" anchorCtr="0"/>
          <a:lstStyle>
            <a:lvl1pPr lvl="0">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1pPr>
            <a:lvl2pPr lvl="1">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2pPr>
            <a:lvl3pPr lvl="2">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3pPr>
            <a:lvl4pPr lvl="3">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4pPr>
            <a:lvl5pPr lvl="4">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5pPr>
            <a:lvl6pPr lvl="5">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6pPr>
            <a:lvl7pPr lvl="6">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7pPr>
            <a:lvl8pPr lvl="7">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8pPr>
            <a:lvl9pPr lvl="8">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9pPr>
          </a:lstStyle>
          <a:p>
            <a:endParaRPr/>
          </a:p>
        </p:txBody>
      </p:sp>
      <p:sp>
        <p:nvSpPr>
          <p:cNvPr id="7" name="Shape 7"/>
          <p:cNvSpPr txBox="1">
            <a:spLocks noGrp="1"/>
          </p:cNvSpPr>
          <p:nvPr>
            <p:ph type="body" idx="1"/>
          </p:nvPr>
        </p:nvSpPr>
        <p:spPr>
          <a:xfrm>
            <a:off x="387900" y="1489824"/>
            <a:ext cx="8368200" cy="30789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1"/>
              </a:buClr>
              <a:buSzPct val="100000"/>
              <a:buFont typeface="Roboto"/>
              <a:defRPr sz="1800">
                <a:solidFill>
                  <a:schemeClr val="dk1"/>
                </a:solidFill>
                <a:latin typeface="Roboto"/>
                <a:ea typeface="Roboto"/>
                <a:cs typeface="Roboto"/>
                <a:sym typeface="Roboto"/>
              </a:defRPr>
            </a:lvl1pPr>
            <a:lvl2pPr lvl="1">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2pPr>
            <a:lvl3pPr lvl="2">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3pPr>
            <a:lvl4pPr lvl="3">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4pPr>
            <a:lvl5pPr lvl="4">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5pPr>
            <a:lvl6pPr lvl="5">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6pPr>
            <a:lvl7pPr lvl="6">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7pPr>
            <a:lvl8pPr lvl="7">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8pPr>
            <a:lvl9pPr lvl="8">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ru" sz="1000">
                <a:solidFill>
                  <a:schemeClr val="dk1"/>
                </a:solidFill>
                <a:latin typeface="Roboto"/>
                <a:ea typeface="Roboto"/>
                <a:cs typeface="Roboto"/>
                <a:sym typeface="Roboto"/>
              </a:rPr>
              <a:pPr lvl="0" algn="r">
                <a:spcBef>
                  <a:spcPts val="0"/>
                </a:spcBef>
                <a:buNone/>
              </a:pPr>
              <a:t>‹#›</a:t>
            </a:fld>
            <a:endParaRPr lang="ru" sz="1000">
              <a:solidFill>
                <a:schemeClr val="dk1"/>
              </a:solidFill>
              <a:latin typeface="Roboto"/>
              <a:ea typeface="Roboto"/>
              <a:cs typeface="Roboto"/>
              <a:sym typeface="Robot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ransition spd="slow" advTm="10000">
    <p:cut/>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audio" Target="file:///D:\&#1087;&#1088;&#1072;&#1082;&#1090;&#1080;&#1082;&#1072;%20&#1084;&#1072;&#1081;%202016\&#1052;&#1072;&#1076;&#1077;&#1085;&#1080;&#1077;&#1090;%20&#1045;&#1096;&#1077;&#1082;&#1077;&#1077;&#1074;\M_deniet_Eshekeev_-_A_an_ser_lager_(xMusic.me).mp3" TargetMode="Externa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Shape 63"/>
          <p:cNvSpPr txBox="1">
            <a:spLocks noGrp="1"/>
          </p:cNvSpPr>
          <p:nvPr>
            <p:ph type="ctrTitle"/>
          </p:nvPr>
        </p:nvSpPr>
        <p:spPr>
          <a:xfrm>
            <a:off x="1680301" y="1160075"/>
            <a:ext cx="5783400" cy="1457399"/>
          </a:xfrm>
          <a:prstGeom prst="rect">
            <a:avLst/>
          </a:prstGeom>
        </p:spPr>
        <p:txBody>
          <a:bodyPr lIns="91425" tIns="91425" rIns="91425" bIns="91425" anchor="b" anchorCtr="0">
            <a:noAutofit/>
          </a:bodyPr>
          <a:lstStyle/>
          <a:p>
            <a:pPr lvl="0" algn="ctr">
              <a:spcBef>
                <a:spcPts val="0"/>
              </a:spcBef>
              <a:buNone/>
            </a:pPr>
            <a:r>
              <a:rPr lang="ru" dirty="0"/>
              <a:t>Мәдениет Ешекеев</a:t>
            </a:r>
          </a:p>
        </p:txBody>
      </p:sp>
      <p:sp>
        <p:nvSpPr>
          <p:cNvPr id="64" name="Shape 64"/>
          <p:cNvSpPr txBox="1">
            <a:spLocks noGrp="1"/>
          </p:cNvSpPr>
          <p:nvPr>
            <p:ph type="subTitle" idx="1"/>
          </p:nvPr>
        </p:nvSpPr>
        <p:spPr>
          <a:xfrm>
            <a:off x="1680301" y="3049450"/>
            <a:ext cx="5783400" cy="909000"/>
          </a:xfrm>
          <a:prstGeom prst="rect">
            <a:avLst/>
          </a:prstGeom>
        </p:spPr>
        <p:txBody>
          <a:bodyPr lIns="91425" tIns="91425" rIns="91425" bIns="91425" anchor="t" anchorCtr="0">
            <a:noAutofit/>
          </a:bodyPr>
          <a:lstStyle/>
          <a:p>
            <a:pPr lvl="0" rtl="0">
              <a:spcBef>
                <a:spcPts val="0"/>
              </a:spcBef>
              <a:buNone/>
            </a:pPr>
            <a:r>
              <a:rPr lang="ru" dirty="0" smtClean="0"/>
              <a:t>80-жылдығына </a:t>
            </a:r>
            <a:r>
              <a:rPr lang="ru" dirty="0"/>
              <a:t>арналған </a:t>
            </a:r>
            <a:endParaRPr lang="ru" dirty="0" smtClean="0"/>
          </a:p>
          <a:p>
            <a:pPr lvl="0" rtl="0">
              <a:spcBef>
                <a:spcPts val="0"/>
              </a:spcBef>
              <a:buNone/>
            </a:pPr>
            <a:r>
              <a:rPr lang="ru" dirty="0" smtClean="0"/>
              <a:t>бейне </a:t>
            </a:r>
            <a:r>
              <a:rPr lang="ru" dirty="0"/>
              <a:t>шолу</a:t>
            </a:r>
          </a:p>
        </p:txBody>
      </p:sp>
      <p:pic>
        <p:nvPicPr>
          <p:cNvPr id="4" name="M_deniet_Eshekeev_-_A_an_ser_lager_(xMusic.me).mp3">
            <a:hlinkClick r:id="" action="ppaction://media"/>
          </p:cNvPr>
          <p:cNvPicPr>
            <a:picLocks noRot="1" noChangeAspect="1"/>
          </p:cNvPicPr>
          <p:nvPr>
            <a:audioFile r:link="rId1"/>
          </p:nvPr>
        </p:nvPicPr>
        <p:blipFill>
          <a:blip r:embed="rId4"/>
          <a:stretch>
            <a:fillRect/>
          </a:stretch>
        </p:blipFill>
        <p:spPr>
          <a:xfrm>
            <a:off x="4419600" y="2419350"/>
            <a:ext cx="304800" cy="304800"/>
          </a:xfrm>
          <a:prstGeom prst="rect">
            <a:avLst/>
          </a:prstGeom>
        </p:spPr>
      </p:pic>
    </p:spTree>
  </p:cSld>
  <p:clrMapOvr>
    <a:masterClrMapping/>
  </p:clrMapOvr>
  <p:transition spd="slow" advTm="10000">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17836"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Shape 69"/>
          <p:cNvSpPr txBox="1">
            <a:spLocks noGrp="1"/>
          </p:cNvSpPr>
          <p:nvPr>
            <p:ph type="body" idx="1"/>
          </p:nvPr>
        </p:nvSpPr>
        <p:spPr>
          <a:xfrm>
            <a:off x="4769150" y="891900"/>
            <a:ext cx="4063200" cy="2844600"/>
          </a:xfrm>
          <a:prstGeom prst="rect">
            <a:avLst/>
          </a:prstGeom>
        </p:spPr>
        <p:txBody>
          <a:bodyPr lIns="91425" tIns="91425" rIns="91425" bIns="91425" anchor="t" anchorCtr="0">
            <a:noAutofit/>
          </a:bodyPr>
          <a:lstStyle/>
          <a:p>
            <a:pPr lvl="0" indent="457200" algn="just" rtl="0">
              <a:spcBef>
                <a:spcPts val="0"/>
              </a:spcBef>
              <a:buNone/>
            </a:pPr>
            <a:r>
              <a:rPr lang="ru"/>
              <a:t>Мәдениет Ешекеев — 1936 жылы 12 желтоқсанда бұрынғы Семей облысының Жаңасемей ауданы Құрманқожа ауылында туды.1954 жылы орта мектепті бітірігеннен кейін Мәдениет колхозында жұмысшы болып еңбек етті.</a:t>
            </a:r>
          </a:p>
          <a:p>
            <a:pPr lvl="0" indent="457200" rtl="0">
              <a:spcBef>
                <a:spcPts val="0"/>
              </a:spcBef>
              <a:buNone/>
            </a:pPr>
            <a:endParaRPr/>
          </a:p>
        </p:txBody>
      </p:sp>
      <p:pic>
        <p:nvPicPr>
          <p:cNvPr id="70" name="Shape 70"/>
          <p:cNvPicPr preferRelativeResize="0"/>
          <p:nvPr/>
        </p:nvPicPr>
        <p:blipFill>
          <a:blip r:embed="rId3">
            <a:alphaModFix/>
          </a:blip>
          <a:stretch>
            <a:fillRect/>
          </a:stretch>
        </p:blipFill>
        <p:spPr>
          <a:xfrm>
            <a:off x="0" y="0"/>
            <a:ext cx="4356075" cy="5049050"/>
          </a:xfrm>
          <a:prstGeom prst="rect">
            <a:avLst/>
          </a:prstGeom>
          <a:noFill/>
          <a:ln>
            <a:noFill/>
          </a:ln>
        </p:spPr>
      </p:pic>
    </p:spTree>
  </p:cSld>
  <p:clrMapOvr>
    <a:masterClrMapping/>
  </p:clrMapOvr>
  <p:transition spd="slow" advTm="10000">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Shape 75"/>
          <p:cNvSpPr txBox="1">
            <a:spLocks noGrp="1"/>
          </p:cNvSpPr>
          <p:nvPr>
            <p:ph type="body" idx="1"/>
          </p:nvPr>
        </p:nvSpPr>
        <p:spPr>
          <a:xfrm>
            <a:off x="683568" y="1491630"/>
            <a:ext cx="7874700" cy="1824064"/>
          </a:xfrm>
          <a:prstGeom prst="rect">
            <a:avLst/>
          </a:prstGeom>
        </p:spPr>
        <p:txBody>
          <a:bodyPr lIns="91425" tIns="91425" rIns="91425" bIns="91425" anchor="t" anchorCtr="0">
            <a:noAutofit/>
          </a:bodyPr>
          <a:lstStyle/>
          <a:p>
            <a:pPr lvl="0" indent="457200" algn="just" rtl="0">
              <a:spcBef>
                <a:spcPts val="0"/>
              </a:spcBef>
              <a:buNone/>
            </a:pPr>
            <a:r>
              <a:rPr lang="ru" dirty="0" smtClean="0"/>
              <a:t>1956 </a:t>
            </a:r>
            <a:r>
              <a:rPr lang="ru" dirty="0"/>
              <a:t>жылы атақты әнші Жүсіпбек Елебековтың шәкірті ретінде «Қазақ концертіне» шақырылды. Сол жылдан бастап 1975 жылға дейін Семей облыстық Ә. Қашаубаев атындағы филормониясында еңбек етеді.</a:t>
            </a:r>
          </a:p>
          <a:p>
            <a:pPr lvl="0" indent="457200">
              <a:spcBef>
                <a:spcPts val="0"/>
              </a:spcBef>
              <a:buNone/>
            </a:pPr>
            <a:endParaRPr dirty="0"/>
          </a:p>
        </p:txBody>
      </p:sp>
    </p:spTree>
  </p:cSld>
  <p:clrMapOvr>
    <a:masterClrMapping/>
  </p:clrMapOvr>
  <p:transition spd="slow" advTm="10000">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body" idx="1"/>
          </p:nvPr>
        </p:nvSpPr>
        <p:spPr>
          <a:xfrm>
            <a:off x="467544" y="1347614"/>
            <a:ext cx="8520600" cy="3339000"/>
          </a:xfrm>
          <a:prstGeom prst="rect">
            <a:avLst/>
          </a:prstGeom>
        </p:spPr>
        <p:txBody>
          <a:bodyPr lIns="91425" tIns="91425" rIns="91425" bIns="91425" anchor="t" anchorCtr="0">
            <a:noAutofit/>
          </a:bodyPr>
          <a:lstStyle/>
          <a:p>
            <a:pPr lvl="0" indent="457200" algn="just">
              <a:spcBef>
                <a:spcPts val="0"/>
              </a:spcBef>
              <a:buNone/>
            </a:pPr>
            <a:r>
              <a:rPr lang="ru" dirty="0"/>
              <a:t>Әншінің концерттік бағдарламасында қазақтың халық әндерінен бастап Абайдың, Біржанның, Ақанның, Жаяу Мұсаның, Балуан Шолақтың, Естайдың, Әсеттің, Кененің, сазгерлер Ә. Еспаевтың, Шәмшінің, Б. Сыбановтың т.б шығармалары кеңінен танылған. Әсіресе Абайдың музыка мұрасын кең насихаттаушы ретінде танымал әнші. </a:t>
            </a:r>
          </a:p>
        </p:txBody>
      </p:sp>
    </p:spTree>
  </p:cSld>
  <p:clrMapOvr>
    <a:masterClrMapping/>
  </p:clrMapOvr>
  <p:transition spd="slow" advTm="10000">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body" idx="1"/>
          </p:nvPr>
        </p:nvSpPr>
        <p:spPr>
          <a:xfrm>
            <a:off x="443125" y="1707654"/>
            <a:ext cx="8520600" cy="2410596"/>
          </a:xfrm>
          <a:prstGeom prst="rect">
            <a:avLst/>
          </a:prstGeom>
        </p:spPr>
        <p:txBody>
          <a:bodyPr lIns="91425" tIns="91425" rIns="91425" bIns="91425" anchor="t" anchorCtr="0">
            <a:noAutofit/>
          </a:bodyPr>
          <a:lstStyle/>
          <a:p>
            <a:pPr lvl="0" indent="457200" algn="just">
              <a:spcBef>
                <a:spcPts val="0"/>
              </a:spcBef>
              <a:buNone/>
            </a:pPr>
            <a:r>
              <a:rPr lang="ru" dirty="0" smtClean="0"/>
              <a:t>Мәдениеттің </a:t>
            </a:r>
            <a:r>
              <a:rPr lang="ru" dirty="0"/>
              <a:t>орындауында қазақтың халық әндері «Жиырма бес», «Сұржекей», Біржанның, Естайдың, Әсеттің, Абайдың т.б әндерін шеберлікпен орындауда қазақ радиосының алтын қорына жазылды. </a:t>
            </a:r>
          </a:p>
        </p:txBody>
      </p:sp>
    </p:spTree>
  </p:cSld>
  <p:clrMapOvr>
    <a:masterClrMapping/>
  </p:clrMapOvr>
  <p:transition spd="slow" advTm="10000">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body" idx="1"/>
          </p:nvPr>
        </p:nvSpPr>
        <p:spPr>
          <a:xfrm>
            <a:off x="467544" y="1059582"/>
            <a:ext cx="4318500" cy="3339000"/>
          </a:xfrm>
          <a:prstGeom prst="rect">
            <a:avLst/>
          </a:prstGeom>
        </p:spPr>
        <p:txBody>
          <a:bodyPr lIns="91425" tIns="91425" rIns="91425" bIns="91425" anchor="t" anchorCtr="0">
            <a:noAutofit/>
          </a:bodyPr>
          <a:lstStyle/>
          <a:p>
            <a:pPr lvl="0" indent="457200" algn="just">
              <a:spcBef>
                <a:spcPts val="0"/>
              </a:spcBef>
              <a:buNone/>
            </a:pPr>
            <a:r>
              <a:rPr lang="ru" dirty="0"/>
              <a:t>Қазақстан өнерін дамытудағы ерекше еңбегі үшін 1981 жылы «Қазақстанның еңбек сіңірген әртісі», 1987 жылы «Қазақстанның халық әртісі» құрметті атақтары берілді. Шын өнер иесі халқымен бірге мәңгі жасайды. Ол әр буында, әр ғасырда өткен өмірдің таразысы, жанды бейнесі.</a:t>
            </a:r>
          </a:p>
        </p:txBody>
      </p:sp>
      <p:pic>
        <p:nvPicPr>
          <p:cNvPr id="96" name="Shape 96"/>
          <p:cNvPicPr preferRelativeResize="0"/>
          <p:nvPr/>
        </p:nvPicPr>
        <p:blipFill>
          <a:blip r:embed="rId3">
            <a:alphaModFix/>
          </a:blip>
          <a:stretch>
            <a:fillRect/>
          </a:stretch>
        </p:blipFill>
        <p:spPr>
          <a:xfrm>
            <a:off x="5183949" y="0"/>
            <a:ext cx="3960049" cy="5039424"/>
          </a:xfrm>
          <a:prstGeom prst="rect">
            <a:avLst/>
          </a:prstGeom>
          <a:noFill/>
          <a:ln>
            <a:noFill/>
          </a:ln>
        </p:spPr>
      </p:pic>
    </p:spTree>
  </p:cSld>
  <p:clrMapOvr>
    <a:masterClrMapping/>
  </p:clrMapOvr>
  <p:transition spd="slow" advTm="10000">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4710825" y="1264350"/>
            <a:ext cx="4144500" cy="2127300"/>
          </a:xfrm>
          <a:prstGeom prst="rect">
            <a:avLst/>
          </a:prstGeom>
        </p:spPr>
        <p:txBody>
          <a:bodyPr lIns="91425" tIns="91425" rIns="91425" bIns="91425" anchor="b" anchorCtr="0">
            <a:noAutofit/>
          </a:bodyPr>
          <a:lstStyle/>
          <a:p>
            <a:pPr lvl="0" algn="ctr">
              <a:spcBef>
                <a:spcPts val="0"/>
              </a:spcBef>
              <a:buNone/>
            </a:pPr>
            <a:r>
              <a:rPr lang="ru" sz="2400" dirty="0"/>
              <a:t>1997 жылдың 2 тамызы күні Семейде дүниеден озды.</a:t>
            </a:r>
          </a:p>
        </p:txBody>
      </p:sp>
      <p:pic>
        <p:nvPicPr>
          <p:cNvPr id="102" name="Shape 102"/>
          <p:cNvPicPr preferRelativeResize="0"/>
          <p:nvPr/>
        </p:nvPicPr>
        <p:blipFill>
          <a:blip r:embed="rId3">
            <a:alphaModFix/>
          </a:blip>
          <a:stretch>
            <a:fillRect/>
          </a:stretch>
        </p:blipFill>
        <p:spPr>
          <a:xfrm>
            <a:off x="0" y="0"/>
            <a:ext cx="4248999" cy="5039425"/>
          </a:xfrm>
          <a:prstGeom prst="rect">
            <a:avLst/>
          </a:prstGeom>
          <a:noFill/>
          <a:ln>
            <a:noFill/>
          </a:ln>
        </p:spPr>
      </p:pic>
    </p:spTree>
  </p:cSld>
  <p:clrMapOvr>
    <a:masterClrMapping/>
  </p:clrMapOvr>
  <p:transition spd="slow" advTm="10000">
    <p:cut/>
  </p:transition>
</p:sld>
</file>

<file path=ppt/theme/theme1.xml><?xml version="1.0" encoding="utf-8"?>
<a:theme xmlns:a="http://schemas.openxmlformats.org/drawingml/2006/main"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197</Words>
  <Application>Microsoft Office PowerPoint</Application>
  <PresentationFormat>Экран (16:9)</PresentationFormat>
  <Paragraphs>9</Paragraphs>
  <Slides>7</Slides>
  <Notes>7</Notes>
  <HiddenSlides>0</HiddenSlides>
  <MMClips>1</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7</vt:i4>
      </vt:variant>
    </vt:vector>
  </HeadingPairs>
  <TitlesOfParts>
    <vt:vector size="11" baseType="lpstr">
      <vt:lpstr>Arial</vt:lpstr>
      <vt:lpstr>Roboto Slab</vt:lpstr>
      <vt:lpstr>Roboto</vt:lpstr>
      <vt:lpstr>marina</vt:lpstr>
      <vt:lpstr>Мәдениет Ешекеев</vt:lpstr>
      <vt:lpstr>Слайд 2</vt:lpstr>
      <vt:lpstr>Слайд 3</vt:lpstr>
      <vt:lpstr>Слайд 4</vt:lpstr>
      <vt:lpstr>Слайд 5</vt:lpstr>
      <vt:lpstr>Слайд 6</vt:lpstr>
      <vt:lpstr>1997 жылдың 2 тамызы күні Семейде дүниеден озды.</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Мәдениет Ешекеев</dc:title>
  <cp:lastModifiedBy>Мадина</cp:lastModifiedBy>
  <cp:revision>2</cp:revision>
  <dcterms:modified xsi:type="dcterms:W3CDTF">2016-04-11T14:39:50Z</dcterms:modified>
</cp:coreProperties>
</file>